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8" r:id="rId3"/>
    <p:sldId id="281" r:id="rId4"/>
    <p:sldId id="265" r:id="rId5"/>
    <p:sldId id="264" r:id="rId6"/>
    <p:sldId id="283" r:id="rId7"/>
    <p:sldId id="282" r:id="rId8"/>
    <p:sldId id="260" r:id="rId9"/>
    <p:sldId id="261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75279"/>
  </p:normalViewPr>
  <p:slideViewPr>
    <p:cSldViewPr>
      <p:cViewPr varScale="1">
        <p:scale>
          <a:sx n="80" d="100"/>
          <a:sy n="80" d="100"/>
        </p:scale>
        <p:origin x="20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7C79D-E10B-8B4A-AE40-CC17D79DEBD8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82E63-CA67-C74E-B098-2DE475D3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3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neurons</a:t>
            </a:r>
          </a:p>
          <a:p>
            <a:r>
              <a:rPr lang="en-US" dirty="0" smtClean="0"/>
              <a:t>Right: a simulation of all</a:t>
            </a:r>
            <a:r>
              <a:rPr lang="en-US" baseline="0" dirty="0" smtClean="0"/>
              <a:t> known Universe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2E63-CA67-C74E-B098-2DE475D3D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Carmen (left), 3</a:t>
            </a:r>
            <a:r>
              <a:rPr lang="en-US" baseline="30000" dirty="0" smtClean="0"/>
              <a:t>rd</a:t>
            </a:r>
            <a:r>
              <a:rPr lang="en-US" dirty="0" smtClean="0"/>
              <a:t> year PhD student,</a:t>
            </a:r>
            <a:r>
              <a:rPr lang="en-US" baseline="0" dirty="0" smtClean="0"/>
              <a:t> investigating recognition memory and how we can influence people’s memory judgements, using EEG</a:t>
            </a:r>
          </a:p>
          <a:p>
            <a:r>
              <a:rPr lang="en-US" baseline="0" dirty="0" err="1" smtClean="0"/>
              <a:t>Jayesha</a:t>
            </a:r>
            <a:r>
              <a:rPr lang="en-US" baseline="0" dirty="0" smtClean="0"/>
              <a:t> (right),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year PhD student, investigating the neural basis of language, using TMS and fMRI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2E63-CA67-C74E-B098-2DE475D3DA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4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Shokkin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 International is a network of youth organizations in Europe working together to contribute to social and civic development of young people and support each other to provide high quality services. Carmen = board member of the network; this is where 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inspiration to create educational games came from.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shokkin.org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2E63-CA67-C74E-B098-2DE475D3DA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3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Big Brain Box</a:t>
            </a:r>
            <a:r>
              <a:rPr lang="en-US" baseline="0" dirty="0" smtClean="0"/>
              <a:t> was created for a public engagement event (called Big Brain Summer School), its printing being funded through a small </a:t>
            </a:r>
            <a:r>
              <a:rPr lang="en-US" baseline="0" dirty="0" err="1" smtClean="0"/>
              <a:t>Wellcome</a:t>
            </a:r>
            <a:r>
              <a:rPr lang="en-US" baseline="0" dirty="0" smtClean="0"/>
              <a:t> Trust grant.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Concept: Carmen</a:t>
            </a:r>
          </a:p>
          <a:p>
            <a:r>
              <a:rPr lang="en-US" baseline="0" dirty="0" smtClean="0"/>
              <a:t>Visuals: </a:t>
            </a:r>
            <a:r>
              <a:rPr lang="en-US" baseline="0" dirty="0" err="1" smtClean="0"/>
              <a:t>Jayesha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2E63-CA67-C74E-B098-2DE475D3DA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its success during the Big Brain Summer School,</a:t>
            </a:r>
            <a:r>
              <a:rPr lang="en-US" baseline="0" dirty="0" smtClean="0"/>
              <a:t> the game has been used with more than 100 school students interested in Science.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2E63-CA67-C74E-B098-2DE475D3DA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0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8B6-5D32-4D6B-9E8C-2C3A6ADE453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B87C-D08B-47AE-BF5D-7CBEE233B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8B6-5D32-4D6B-9E8C-2C3A6ADE453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B87C-D08B-47AE-BF5D-7CBEE233B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41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8B6-5D32-4D6B-9E8C-2C3A6ADE453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B87C-D08B-47AE-BF5D-7CBEE233B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10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8B6-5D32-4D6B-9E8C-2C3A6ADE453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B87C-D08B-47AE-BF5D-7CBEE233B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9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8B6-5D32-4D6B-9E8C-2C3A6ADE453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B87C-D08B-47AE-BF5D-7CBEE233B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4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8B6-5D32-4D6B-9E8C-2C3A6ADE453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B87C-D08B-47AE-BF5D-7CBEE233B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0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8B6-5D32-4D6B-9E8C-2C3A6ADE453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B87C-D08B-47AE-BF5D-7CBEE233B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8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8B6-5D32-4D6B-9E8C-2C3A6ADE453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B87C-D08B-47AE-BF5D-7CBEE233B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1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8B6-5D32-4D6B-9E8C-2C3A6ADE453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B87C-D08B-47AE-BF5D-7CBEE233B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07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8B6-5D32-4D6B-9E8C-2C3A6ADE453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B87C-D08B-47AE-BF5D-7CBEE233B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4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8B6-5D32-4D6B-9E8C-2C3A6ADE453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B87C-D08B-47AE-BF5D-7CBEE233B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2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08B6-5D32-4D6B-9E8C-2C3A6ADE453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B87C-D08B-47AE-BF5D-7CBEE233B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4" y="1411620"/>
            <a:ext cx="8567928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9644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Thank you!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Carmen Ionita @</a:t>
            </a:r>
            <a:r>
              <a:rPr lang="en-GB" b="1" dirty="0" err="1" smtClean="0"/>
              <a:t>carmen_ionita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Jayesha</a:t>
            </a:r>
            <a:r>
              <a:rPr lang="en-GB" b="1" dirty="0" smtClean="0"/>
              <a:t> </a:t>
            </a:r>
            <a:r>
              <a:rPr lang="en-GB" b="1" dirty="0" err="1" smtClean="0"/>
              <a:t>Chudasama</a:t>
            </a:r>
            <a:r>
              <a:rPr lang="en-GB" b="1" dirty="0" smtClean="0"/>
              <a:t> @</a:t>
            </a:r>
            <a:r>
              <a:rPr lang="en-GB" b="1" dirty="0" err="1" smtClean="0"/>
              <a:t>jayesha_chu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Shokkin</a:t>
            </a:r>
            <a:r>
              <a:rPr lang="en-GB" b="1" dirty="0" smtClean="0"/>
              <a:t> Group International: </a:t>
            </a:r>
            <a:r>
              <a:rPr lang="en-GB" b="1" dirty="0" err="1" smtClean="0"/>
              <a:t>shokkin.org</a:t>
            </a:r>
            <a:endParaRPr lang="en-GB" b="1" dirty="0"/>
          </a:p>
        </p:txBody>
      </p:sp>
      <p:pic>
        <p:nvPicPr>
          <p:cNvPr id="5" name="Picture 4" descr="/Users/Carmen/Downloads/logo_bi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91880" cy="170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1979712" cy="13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/Users/Carmen/Downloads/logo_big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275856" cy="16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3025164" cy="4033552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692" y="1277888"/>
            <a:ext cx="88933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Cognitive Neuroscience </a:t>
            </a:r>
            <a:r>
              <a:rPr lang="en-US" smtClean="0"/>
              <a:t>of </a:t>
            </a:r>
            <a:br>
              <a:rPr lang="en-US" smtClean="0"/>
            </a:br>
            <a:r>
              <a:rPr lang="en-US" smtClean="0"/>
              <a:t>Memory and Language</a:t>
            </a:r>
            <a:endParaRPr lang="en-US" dirty="0"/>
          </a:p>
        </p:txBody>
      </p:sp>
      <p:pic>
        <p:nvPicPr>
          <p:cNvPr id="10" name="Picture 3" descr="\\nask.man.ac.uk\home$\Desktop\Jayesha_cat ea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21" y="2421451"/>
            <a:ext cx="3020130" cy="40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46" y="0"/>
            <a:ext cx="2777838" cy="184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32248"/>
            <a:ext cx="53805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1306"/>
            <a:ext cx="8229600" cy="1143000"/>
          </a:xfrm>
        </p:spPr>
        <p:txBody>
          <a:bodyPr/>
          <a:lstStyle/>
          <a:p>
            <a:r>
              <a:rPr lang="en-US" dirty="0"/>
              <a:t>The Big Brain Box </a:t>
            </a:r>
            <a:r>
              <a:rPr lang="mr-IN" dirty="0"/>
              <a:t>–</a:t>
            </a:r>
            <a:r>
              <a:rPr lang="en-US" dirty="0"/>
              <a:t> Memory Maze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3356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Hello!</a:t>
            </a:r>
            <a:endParaRPr lang="en-US" dirty="0"/>
          </a:p>
        </p:txBody>
      </p:sp>
      <p:pic>
        <p:nvPicPr>
          <p:cNvPr id="7" name="Picture 6" descr="/Users/Carmen/Downloads/logo_big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91880" cy="170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1979712" cy="1314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44" y="2528954"/>
            <a:ext cx="6588224" cy="38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32" y="1688522"/>
            <a:ext cx="8229600" cy="1143000"/>
          </a:xfrm>
        </p:spPr>
        <p:txBody>
          <a:bodyPr/>
          <a:lstStyle/>
          <a:p>
            <a:r>
              <a:rPr lang="en-US" dirty="0" smtClean="0"/>
              <a:t>The Big </a:t>
            </a:r>
            <a:r>
              <a:rPr lang="en-US" b="1" dirty="0" smtClean="0"/>
              <a:t>Brain</a:t>
            </a:r>
            <a:r>
              <a:rPr lang="en-US" dirty="0" smtClean="0"/>
              <a:t> Box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Memory</a:t>
            </a:r>
            <a:r>
              <a:rPr lang="en-US" dirty="0" smtClean="0"/>
              <a:t> Maze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3932" y="3208649"/>
            <a:ext cx="8229600" cy="3484984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Beta version..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Science communication tool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13+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Played with 150+ students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			</a:t>
            </a: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 descr="/Users/Carmen/Downloads/logo_big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91880" cy="170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1979712" cy="13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4361"/>
            <a:ext cx="8229600" cy="1143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en-US" dirty="0" smtClean="0"/>
              <a:t>Knowledge: what is episodic memory and some concepts related to brain research</a:t>
            </a:r>
          </a:p>
          <a:p>
            <a:r>
              <a:rPr lang="en-US" dirty="0" smtClean="0"/>
              <a:t>Skills: problem solving, attention to details, teamwork, creativity</a:t>
            </a:r>
          </a:p>
          <a:p>
            <a:r>
              <a:rPr lang="en-US" dirty="0" smtClean="0"/>
              <a:t>Attitude: that we do not have all the answers</a:t>
            </a:r>
            <a:endParaRPr lang="en-US" dirty="0"/>
          </a:p>
        </p:txBody>
      </p:sp>
      <p:pic>
        <p:nvPicPr>
          <p:cNvPr id="4" name="Picture 3" descr="/Users/Carmen/Downloads/logo_bi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91880" cy="170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1979712" cy="13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3778"/>
            <a:ext cx="8229600" cy="1143000"/>
          </a:xfrm>
        </p:spPr>
        <p:txBody>
          <a:bodyPr/>
          <a:lstStyle/>
          <a:p>
            <a:r>
              <a:rPr lang="en-GB" b="1" dirty="0" smtClean="0"/>
              <a:t>Take home message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39604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By playing the game you developed important skills:</a:t>
            </a:r>
          </a:p>
          <a:p>
            <a:pPr marL="514350" indent="-514350">
              <a:buAutoNum type="arabicPeriod"/>
            </a:pPr>
            <a:r>
              <a:rPr lang="en-GB" dirty="0" smtClean="0"/>
              <a:t>Attention to detail</a:t>
            </a:r>
          </a:p>
          <a:p>
            <a:pPr marL="514350" indent="-514350">
              <a:buAutoNum type="arabicPeriod"/>
            </a:pPr>
            <a:r>
              <a:rPr lang="en-GB" dirty="0" smtClean="0"/>
              <a:t>Problem solving</a:t>
            </a:r>
          </a:p>
          <a:p>
            <a:pPr marL="514350" indent="-514350">
              <a:buAutoNum type="arabicPeriod"/>
            </a:pPr>
            <a:r>
              <a:rPr lang="en-GB" dirty="0" smtClean="0"/>
              <a:t>Creativity</a:t>
            </a:r>
          </a:p>
          <a:p>
            <a:pPr marL="514350" indent="-514350">
              <a:buAutoNum type="arabicPeriod"/>
            </a:pPr>
            <a:r>
              <a:rPr lang="en-GB" dirty="0" smtClean="0"/>
              <a:t>Team work</a:t>
            </a:r>
            <a:endParaRPr lang="en-GB" dirty="0"/>
          </a:p>
        </p:txBody>
      </p:sp>
      <p:pic>
        <p:nvPicPr>
          <p:cNvPr id="5" name="Picture 4" descr="/Users/Carmen/Downloads/logo_bi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91880" cy="170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1979712" cy="13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1249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don’t have all the answers about the human brain, for example déjà vu is still a mystery..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2499" y="1421904"/>
            <a:ext cx="8229600" cy="1143000"/>
          </a:xfrm>
        </p:spPr>
        <p:txBody>
          <a:bodyPr/>
          <a:lstStyle/>
          <a:p>
            <a:r>
              <a:rPr lang="en-GB" b="1" dirty="0" smtClean="0"/>
              <a:t>Take home message 2</a:t>
            </a:r>
            <a:endParaRPr lang="en-GB" b="1" dirty="0"/>
          </a:p>
        </p:txBody>
      </p:sp>
      <p:pic>
        <p:nvPicPr>
          <p:cNvPr id="6" name="Picture 5" descr="/Users/Carmen/Downloads/logo_bi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91880" cy="170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1979712" cy="13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292</Words>
  <Application>Microsoft Macintosh PowerPoint</Application>
  <PresentationFormat>On-screen Show (4:3)</PresentationFormat>
  <Paragraphs>41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Mangal</vt:lpstr>
      <vt:lpstr>Arial</vt:lpstr>
      <vt:lpstr>Office Theme</vt:lpstr>
      <vt:lpstr>PowerPoint Presentation</vt:lpstr>
      <vt:lpstr>Cognitive Neuroscience of  Memory and Language</vt:lpstr>
      <vt:lpstr>PowerPoint Presentation</vt:lpstr>
      <vt:lpstr>The Big Brain Box – Memory Maze</vt:lpstr>
      <vt:lpstr>The Big Brain Box – Memory Maze</vt:lpstr>
      <vt:lpstr>Learning objectives</vt:lpstr>
      <vt:lpstr>PowerPoint Presentation</vt:lpstr>
      <vt:lpstr>Take home message 1</vt:lpstr>
      <vt:lpstr>Take home message 2</vt:lpstr>
      <vt:lpstr>Thank you!  Carmen Ionita @carmen_ionita Jayesha Chudasama @jayesha_chu  Shokkin Group International: shokkin.org</vt:lpstr>
    </vt:vector>
  </TitlesOfParts>
  <Company>University of Manchester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Jayesha Chudasama</dc:creator>
  <cp:lastModifiedBy>Carmen I</cp:lastModifiedBy>
  <cp:revision>55</cp:revision>
  <dcterms:created xsi:type="dcterms:W3CDTF">2018-07-03T09:12:06Z</dcterms:created>
  <dcterms:modified xsi:type="dcterms:W3CDTF">2019-07-25T08:22:29Z</dcterms:modified>
</cp:coreProperties>
</file>